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97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6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42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938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83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98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06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6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47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67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43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91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22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41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20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619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82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D9C435C-A369-4B24-BC57-DD277EF63364}" type="datetimeFigureOut">
              <a:rPr lang="en-IN" smtClean="0"/>
              <a:t>16-02-2025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9147E8-2C0E-4C6F-A817-115D0AE7F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202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simple-gui-calculator-using-tkinter/" TargetMode="External"/><Relationship Id="rId2" Type="http://schemas.openxmlformats.org/officeDocument/2006/relationships/hyperlink" Target="https://www.geeksforgeeks.org/python-gui-tkin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tkinter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D46E-DC08-0478-3512-51EA0071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43" y="2406135"/>
            <a:ext cx="7189056" cy="970450"/>
          </a:xfrm>
        </p:spPr>
        <p:txBody>
          <a:bodyPr>
            <a:noAutofit/>
          </a:bodyPr>
          <a:lstStyle/>
          <a:p>
            <a:r>
              <a:rPr lang="en-IN" sz="2400" b="1" dirty="0"/>
              <a:t>Project 1: Python GUI Calculator using </a:t>
            </a:r>
            <a:r>
              <a:rPr lang="en-IN" sz="2400" b="1" dirty="0" err="1"/>
              <a:t>Tkinter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C64B-A5A1-E0AE-0830-D8469138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41" y="3658698"/>
            <a:ext cx="7189056" cy="1137238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This calculator </a:t>
            </a:r>
            <a:r>
              <a:rPr lang="en-US" dirty="0" err="1"/>
              <a:t>gui</a:t>
            </a:r>
            <a:r>
              <a:rPr lang="en-US" dirty="0"/>
              <a:t> has been built using the </a:t>
            </a:r>
            <a:r>
              <a:rPr lang="en-US" dirty="0" err="1"/>
              <a:t>Tkinter</a:t>
            </a:r>
            <a:r>
              <a:rPr lang="en-US" dirty="0"/>
              <a:t> library in Python. It supports simple calculations and can display an error message if any.</a:t>
            </a:r>
            <a:r>
              <a:rPr lang="en-IN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7AD9B-AE74-C8A0-6818-755D28E5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9" y="0"/>
            <a:ext cx="45720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FDB6C-6D77-63BA-32DB-18444BCF69C6}"/>
              </a:ext>
            </a:extLst>
          </p:cNvPr>
          <p:cNvSpPr txBox="1">
            <a:spLocks/>
          </p:cNvSpPr>
          <p:nvPr/>
        </p:nvSpPr>
        <p:spPr>
          <a:xfrm>
            <a:off x="-291028" y="1255483"/>
            <a:ext cx="836540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400" b="1" dirty="0"/>
              <a:t>NEXTHIKES IT SOLUTIONS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02893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alculator">
            <a:extLst>
              <a:ext uri="{FF2B5EF4-FFF2-40B4-BE49-F238E27FC236}">
                <a16:creationId xmlns:a16="http://schemas.microsoft.com/office/drawing/2014/main" id="{E578E75C-BA39-8BE9-55C3-F69AE33CDD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5" y="1839389"/>
            <a:ext cx="5243012" cy="293273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CAA6EC-B747-0DC8-FFBD-CFACC4C8B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0376" y="997984"/>
            <a:ext cx="6400799" cy="4786995"/>
          </a:xfrm>
        </p:spPr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en-US" sz="2800" b="1" dirty="0"/>
              <a:t>Calculator  Overview/Features</a:t>
            </a:r>
          </a:p>
          <a:p>
            <a:pPr marL="36900" indent="0">
              <a:buNone/>
            </a:pPr>
            <a:endParaRPr lang="en-US" sz="2800" b="1" dirty="0"/>
          </a:p>
          <a:p>
            <a:r>
              <a:rPr lang="en-US" sz="3600" dirty="0">
                <a:highlight>
                  <a:srgbClr val="808080"/>
                </a:highlight>
              </a:rPr>
              <a:t>+</a:t>
            </a:r>
            <a:r>
              <a:rPr lang="en-US" dirty="0"/>
              <a:t>	</a:t>
            </a:r>
            <a:r>
              <a:rPr lang="en-US" sz="2100" dirty="0"/>
              <a:t>Addition</a:t>
            </a:r>
            <a:r>
              <a:rPr lang="en-US" dirty="0"/>
              <a:t>				Adding two numbers</a:t>
            </a:r>
          </a:p>
          <a:p>
            <a:pPr marL="36900" indent="0">
              <a:buNone/>
            </a:pPr>
            <a:r>
              <a:rPr lang="en-US" dirty="0"/>
              <a:t>	</a:t>
            </a:r>
          </a:p>
          <a:p>
            <a:r>
              <a:rPr lang="en-US" sz="4100" dirty="0">
                <a:highlight>
                  <a:srgbClr val="808080"/>
                </a:highlight>
              </a:rPr>
              <a:t>-</a:t>
            </a:r>
            <a:r>
              <a:rPr lang="en-US" sz="2600" dirty="0"/>
              <a:t>	</a:t>
            </a:r>
            <a:r>
              <a:rPr lang="en-US" sz="2100" dirty="0"/>
              <a:t>Subtraction	</a:t>
            </a:r>
            <a:r>
              <a:rPr lang="en-US" dirty="0"/>
              <a:t>		Subtracting two numbers	</a:t>
            </a:r>
          </a:p>
          <a:p>
            <a:endParaRPr lang="en-US" dirty="0"/>
          </a:p>
          <a:p>
            <a:r>
              <a:rPr lang="en-US" sz="3600" dirty="0">
                <a:highlight>
                  <a:srgbClr val="808080"/>
                </a:highlight>
              </a:rPr>
              <a:t>x</a:t>
            </a:r>
            <a:r>
              <a:rPr lang="en-US" dirty="0"/>
              <a:t>	</a:t>
            </a:r>
            <a:r>
              <a:rPr lang="en-US" sz="2100" dirty="0"/>
              <a:t>Multiplication	</a:t>
            </a:r>
            <a:r>
              <a:rPr lang="en-US" dirty="0"/>
              <a:t>		Multiplying two numbers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sz="3600" dirty="0">
                <a:highlight>
                  <a:srgbClr val="808080"/>
                </a:highlight>
              </a:rPr>
              <a:t>/</a:t>
            </a:r>
            <a:r>
              <a:rPr lang="en-US" dirty="0"/>
              <a:t>	</a:t>
            </a:r>
            <a:r>
              <a:rPr lang="en-US" sz="2100" dirty="0"/>
              <a:t>Division</a:t>
            </a:r>
            <a:r>
              <a:rPr lang="en-US" dirty="0"/>
              <a:t>				Dividing two numbers</a:t>
            </a:r>
          </a:p>
          <a:p>
            <a:endParaRPr lang="en-US" dirty="0"/>
          </a:p>
          <a:p>
            <a:r>
              <a:rPr lang="en-US" sz="3600" dirty="0">
                <a:highlight>
                  <a:srgbClr val="808080"/>
                </a:highlight>
              </a:rPr>
              <a:t>c</a:t>
            </a:r>
            <a:r>
              <a:rPr lang="en-US" sz="2800" dirty="0"/>
              <a:t>	</a:t>
            </a:r>
            <a:r>
              <a:rPr lang="en-US" sz="2100" dirty="0"/>
              <a:t>Clear</a:t>
            </a:r>
            <a:r>
              <a:rPr lang="en-US" dirty="0"/>
              <a:t>				Clear display content	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7766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E0C2-2291-2290-3B1C-8051254C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4163"/>
            <a:ext cx="7753739" cy="970450"/>
          </a:xfrm>
        </p:spPr>
        <p:txBody>
          <a:bodyPr>
            <a:noAutofit/>
          </a:bodyPr>
          <a:lstStyle/>
          <a:p>
            <a:br>
              <a:rPr lang="en-US" sz="3200" b="1" dirty="0"/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DE46-907C-6806-DD0F-638068E57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22" y="1202876"/>
            <a:ext cx="7962485" cy="4452247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/>
              <a:t>Designing the Interface: Layout and Widgets</a:t>
            </a:r>
            <a:endParaRPr lang="en-US" dirty="0"/>
          </a:p>
          <a:p>
            <a:pPr marL="36900" indent="0">
              <a:buNone/>
            </a:pPr>
            <a:r>
              <a:rPr lang="en-US" dirty="0"/>
              <a:t>	A grid layout is used for the calculator. Widgets include buttons for 	numbers and operations. A text entry field will display the input and 	results. Design for usability.</a:t>
            </a:r>
          </a:p>
          <a:p>
            <a:endParaRPr lang="en-US" dirty="0"/>
          </a:p>
          <a:p>
            <a:r>
              <a:rPr lang="en-US" b="1" dirty="0"/>
              <a:t>Event Handling: Connecting Buttons to Actions</a:t>
            </a:r>
          </a:p>
          <a:p>
            <a:pPr marL="36900" indent="0">
              <a:buNone/>
            </a:pPr>
            <a:r>
              <a:rPr lang="en-US" dirty="0"/>
              <a:t>	Each button needs to trigger an action. We'll use event handlers to 	connect buttons. For instance, clicking the "+" button calls the 	addition 	function. Update the display with the result.</a:t>
            </a:r>
          </a:p>
          <a:p>
            <a:r>
              <a:rPr lang="en-US" b="1" dirty="0"/>
              <a:t>Enhancements: Error Handling and Features</a:t>
            </a:r>
          </a:p>
          <a:p>
            <a:pPr marL="36900" indent="0">
              <a:buNone/>
            </a:pPr>
            <a:r>
              <a:rPr lang="en-US" dirty="0"/>
              <a:t>	Implement error handling to catch invalid input. Add features such 	as 	decimal numbers. Also add a clear button. Improve the user 	experience.</a:t>
            </a:r>
          </a:p>
          <a:p>
            <a:pPr marL="36900" indent="0">
              <a:buNone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 descr="A calculator with a green screen&#10;&#10;AI-generated content may be incorrect.">
            <a:extLst>
              <a:ext uri="{FF2B5EF4-FFF2-40B4-BE49-F238E27FC236}">
                <a16:creationId xmlns:a16="http://schemas.microsoft.com/office/drawing/2014/main" id="{2E4BED1A-6B28-7524-CA39-6CE578B5C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07" y="1006161"/>
            <a:ext cx="3833754" cy="492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8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555EA-BB34-E2B7-8E34-F20EAE9F1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93" y="3300057"/>
            <a:ext cx="11067012" cy="3054561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3200" dirty="0"/>
              <a:t>Challenges Faced and Solutions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Learning and exploring a new python library (</a:t>
            </a:r>
            <a:r>
              <a:rPr lang="en-US" dirty="0" err="1"/>
              <a:t>tkinter</a:t>
            </a:r>
            <a:r>
              <a:rPr lang="en-US" dirty="0"/>
              <a:t>) using online </a:t>
            </a:r>
            <a:r>
              <a:rPr lang="en-US" dirty="0" err="1"/>
              <a:t>referencecs</a:t>
            </a:r>
            <a:r>
              <a:rPr lang="en-US" dirty="0"/>
              <a:t>.</a:t>
            </a:r>
          </a:p>
          <a:p>
            <a:r>
              <a:rPr lang="en-IN" dirty="0"/>
              <a:t>Reducing the complexity and length of the code (using for loop, list and tuples).</a:t>
            </a:r>
          </a:p>
          <a:p>
            <a:r>
              <a:rPr lang="en-US" dirty="0"/>
              <a:t>Ensuring buttons are evenly spaced and properly aligned across different screen sizes.</a:t>
            </a:r>
          </a:p>
          <a:p>
            <a:r>
              <a:rPr lang="en-IN" dirty="0"/>
              <a:t>Creating a </a:t>
            </a:r>
            <a:r>
              <a:rPr lang="en-IN" dirty="0" err="1"/>
              <a:t>gui</a:t>
            </a:r>
            <a:r>
              <a:rPr lang="en-IN" dirty="0"/>
              <a:t> with almost the same dimensions, spacing and layout as per the given assignment.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51907-686E-C400-9DC9-784BC2D2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21" y="115536"/>
            <a:ext cx="8899557" cy="25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9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95D6-15AA-E4EC-BB61-E3BC415A2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935" y="1399624"/>
            <a:ext cx="8224130" cy="4058751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2800" b="1" dirty="0"/>
              <a:t>Reference Links</a:t>
            </a:r>
          </a:p>
          <a:p>
            <a:pPr marL="36900" indent="0" algn="ctr">
              <a:buNone/>
            </a:pPr>
            <a:endParaRPr lang="en-US" sz="2800" b="1" dirty="0"/>
          </a:p>
          <a:p>
            <a:r>
              <a:rPr lang="en-US" sz="1800" dirty="0">
                <a:solidFill>
                  <a:schemeClr val="tx1"/>
                </a:solidFill>
                <a:effectLst/>
                <a:latin typeface="Roboto" panose="020F05020202040302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https://www.geeksforgeeks.org/python-gui-tkinter/</a:t>
            </a:r>
            <a:endParaRPr lang="en-US" sz="1800" dirty="0">
              <a:solidFill>
                <a:schemeClr val="tx1"/>
              </a:solidFill>
              <a:effectLst/>
              <a:latin typeface="Roboto" panose="020F0502020204030204" pitchFamily="2" charset="0"/>
            </a:endParaRPr>
          </a:p>
          <a:p>
            <a:r>
              <a:rPr lang="en-IN" sz="1800" b="0" i="0" dirty="0">
                <a:solidFill>
                  <a:schemeClr val="tx1"/>
                </a:solidFill>
                <a:effectLst/>
                <a:latin typeface="Roboto" panose="020F050202020403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https://www.geeksforgeeks.org/python-simple-gui-calculator-using-tkinter/</a:t>
            </a:r>
            <a:endParaRPr lang="en-IN" sz="1800" dirty="0">
              <a:solidFill>
                <a:schemeClr val="tx1"/>
              </a:solidFill>
              <a:effectLst/>
              <a:latin typeface="Roboto" panose="020F0502020204030204" pitchFamily="2" charset="0"/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https://docs.python.org/3/library/tkinter.html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877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F4B3-E820-BE80-6587-7716A1D8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B955B-BDF4-4C3C-0EFF-31D94ECCE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99249"/>
            <a:ext cx="12191999" cy="4058751"/>
          </a:xfrm>
        </p:spPr>
        <p:txBody>
          <a:bodyPr/>
          <a:lstStyle/>
          <a:p>
            <a:pPr marL="36900" indent="0" algn="ctr">
              <a:buNone/>
            </a:pPr>
            <a:endParaRPr lang="en-IN" sz="3600" b="1" dirty="0"/>
          </a:p>
          <a:p>
            <a:pPr marL="36900" indent="0" algn="ctr">
              <a:buNone/>
            </a:pPr>
            <a:r>
              <a:rPr lang="en-IN" sz="3600" b="1" dirty="0"/>
              <a:t>Thank You</a:t>
            </a:r>
          </a:p>
          <a:p>
            <a:pPr marL="36900" indent="0" algn="ctr">
              <a:buNone/>
            </a:pPr>
            <a:r>
              <a:rPr lang="en-US" sz="3600" b="1" dirty="0"/>
              <a:t>	</a:t>
            </a:r>
            <a:r>
              <a:rPr lang="en-US" dirty="0"/>
              <a:t>Thank you for your time and attention. I hope you have a wonderful day!</a:t>
            </a:r>
          </a:p>
          <a:p>
            <a:endParaRPr lang="en-IN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F49D60B-0C13-8FBF-EA62-AEDFA39F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251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9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142</TotalTime>
  <Words>340</Words>
  <Application>Microsoft Office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Calisto MT</vt:lpstr>
      <vt:lpstr>Roboto</vt:lpstr>
      <vt:lpstr>Wingdings 2</vt:lpstr>
      <vt:lpstr>Slate</vt:lpstr>
      <vt:lpstr>Project 1: Python GUI Calculator using Tkinter</vt:lpstr>
      <vt:lpstr>PowerPoint Presentation</vt:lpstr>
      <vt:lpstr> </vt:lpstr>
      <vt:lpstr>PowerPoint Presentation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Hasan Khan</dc:creator>
  <cp:lastModifiedBy>Hasan Khan</cp:lastModifiedBy>
  <cp:revision>1</cp:revision>
  <dcterms:created xsi:type="dcterms:W3CDTF">2025-02-16T16:41:07Z</dcterms:created>
  <dcterms:modified xsi:type="dcterms:W3CDTF">2025-02-16T19:03:39Z</dcterms:modified>
</cp:coreProperties>
</file>